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57" r:id="rId7"/>
    <p:sldId id="258" r:id="rId8"/>
    <p:sldId id="270" r:id="rId9"/>
    <p:sldId id="259" r:id="rId10"/>
    <p:sldId id="271" r:id="rId11"/>
    <p:sldId id="260" r:id="rId12"/>
    <p:sldId id="272" r:id="rId13"/>
    <p:sldId id="269" r:id="rId14"/>
    <p:sldId id="262" r:id="rId15"/>
    <p:sldId id="26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4/4/2014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1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Android Team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ROZIC|COLISTRO|SCHONBERGER|GRAHAM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56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Detail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6605" y="2323070"/>
            <a:ext cx="37564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Shows different page depending on whether or not we have any stock.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Can be accessed via search.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Gives details concerning the book.</a:t>
            </a:r>
          </a:p>
        </p:txBody>
      </p:sp>
      <p:pic>
        <p:nvPicPr>
          <p:cNvPr id="7" name="bookDetai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07623" y="447188"/>
            <a:ext cx="2797486" cy="4973309"/>
          </a:xfrm>
          <a:prstGeom prst="rect">
            <a:avLst/>
          </a:prstGeom>
        </p:spPr>
      </p:pic>
      <p:pic>
        <p:nvPicPr>
          <p:cNvPr id="9" name="bookdetailfail">
            <a:hlinkClick r:id="" action="ppaction://media"/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09533" y="447188"/>
            <a:ext cx="2795072" cy="4967814"/>
          </a:xfrm>
        </p:spPr>
      </p:pic>
    </p:spTree>
    <p:extLst>
      <p:ext uri="{BB962C8B-B14F-4D97-AF65-F5344CB8AC3E}">
        <p14:creationId xmlns:p14="http://schemas.microsoft.com/office/powerpoint/2010/main" val="239367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27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6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Listings</a:t>
            </a:r>
            <a:endParaRPr lang="en-US" dirty="0"/>
          </a:p>
        </p:txBody>
      </p:sp>
      <p:pic>
        <p:nvPicPr>
          <p:cNvPr id="4" name="Listingslistbrows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43415" y="447188"/>
            <a:ext cx="3009052" cy="5348131"/>
          </a:xfrm>
        </p:spPr>
      </p:pic>
      <p:sp>
        <p:nvSpPr>
          <p:cNvPr id="5" name="TextBox 4"/>
          <p:cNvSpPr txBox="1"/>
          <p:nvPr/>
        </p:nvSpPr>
        <p:spPr>
          <a:xfrm>
            <a:off x="601362" y="2215979"/>
            <a:ext cx="57747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Similar to Book View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price and start/end date of the listing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Mail icon allows user to quickly contact the seller.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7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Detail</a:t>
            </a:r>
            <a:endParaRPr lang="en-US" dirty="0"/>
          </a:p>
        </p:txBody>
      </p:sp>
      <p:pic>
        <p:nvPicPr>
          <p:cNvPr id="4" name="listingdetai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31739" y="447188"/>
            <a:ext cx="2926877" cy="5202077"/>
          </a:xfrm>
        </p:spPr>
      </p:pic>
      <p:sp>
        <p:nvSpPr>
          <p:cNvPr id="5" name="TextBox 4"/>
          <p:cNvSpPr txBox="1"/>
          <p:nvPr/>
        </p:nvSpPr>
        <p:spPr>
          <a:xfrm>
            <a:off x="810000" y="2578444"/>
            <a:ext cx="42424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Listing Price and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start and end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Allows user to contact the seller.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66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Listings</a:t>
            </a:r>
            <a:endParaRPr lang="en-US" dirty="0"/>
          </a:p>
        </p:txBody>
      </p:sp>
      <p:pic>
        <p:nvPicPr>
          <p:cNvPr id="4" name="mylsting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0506" y="447188"/>
            <a:ext cx="2904767" cy="5162780"/>
          </a:xfrm>
        </p:spPr>
      </p:pic>
      <p:sp>
        <p:nvSpPr>
          <p:cNvPr id="5" name="TextBox 4"/>
          <p:cNvSpPr txBox="1"/>
          <p:nvPr/>
        </p:nvSpPr>
        <p:spPr>
          <a:xfrm>
            <a:off x="378941" y="3028578"/>
            <a:ext cx="4893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current user their own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Allows user to remove or modify listing.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79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</a:t>
            </a:r>
            <a:endParaRPr lang="en-US" dirty="0"/>
          </a:p>
        </p:txBody>
      </p:sp>
      <p:pic>
        <p:nvPicPr>
          <p:cNvPr id="4" name="Searc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91695" y="447188"/>
            <a:ext cx="3064671" cy="5446985"/>
          </a:xfrm>
        </p:spPr>
      </p:pic>
      <p:sp>
        <p:nvSpPr>
          <p:cNvPr id="5" name="TextBox 4"/>
          <p:cNvSpPr txBox="1"/>
          <p:nvPr/>
        </p:nvSpPr>
        <p:spPr>
          <a:xfrm>
            <a:off x="576649" y="1993557"/>
            <a:ext cx="53628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Launces new Search activity with query. 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Search results are returned from the API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Currently, books and courses with keywords in them are returned.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78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one of your books</a:t>
            </a:r>
            <a:endParaRPr lang="en-US" dirty="0"/>
          </a:p>
        </p:txBody>
      </p:sp>
      <p:pic>
        <p:nvPicPr>
          <p:cNvPr id="4" name="addlist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65836" y="447187"/>
            <a:ext cx="3157537" cy="5612041"/>
          </a:xfrm>
        </p:spPr>
      </p:pic>
      <p:sp>
        <p:nvSpPr>
          <p:cNvPr id="3" name="TextBox 2"/>
          <p:cNvSpPr txBox="1"/>
          <p:nvPr/>
        </p:nvSpPr>
        <p:spPr>
          <a:xfrm>
            <a:off x="395416" y="2166551"/>
            <a:ext cx="668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either Scan or enter ISBN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Forces you to set a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Returns whether or not the listing was successfully created.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a Major</a:t>
            </a:r>
            <a:endParaRPr lang="en-US" dirty="0"/>
          </a:p>
        </p:txBody>
      </p:sp>
      <p:pic>
        <p:nvPicPr>
          <p:cNvPr id="4" name="FilterDepart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4625" y="447188"/>
            <a:ext cx="3182251" cy="5655965"/>
          </a:xfrm>
        </p:spPr>
      </p:pic>
    </p:spTree>
    <p:extLst>
      <p:ext uri="{BB962C8B-B14F-4D97-AF65-F5344CB8AC3E}">
        <p14:creationId xmlns:p14="http://schemas.microsoft.com/office/powerpoint/2010/main" val="336929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mobile application for the service.</a:t>
            </a:r>
          </a:p>
          <a:p>
            <a:r>
              <a:rPr lang="en-US" dirty="0" smtClean="0"/>
              <a:t>Duplicate as much functionality as is possible from the website. </a:t>
            </a:r>
          </a:p>
          <a:p>
            <a:r>
              <a:rPr lang="en-US" dirty="0" smtClean="0"/>
              <a:t>Attempt to make the user experience seamless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5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Cross-team tasks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Constantly Harassing the database/API team with feature requests.</a:t>
            </a:r>
          </a:p>
          <a:p>
            <a:r>
              <a:rPr lang="en-US" dirty="0" smtClean="0"/>
              <a:t>Only overlap with web team is to ensure that we provide the same, or near-same level of 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881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674" y="2354259"/>
            <a:ext cx="10554574" cy="3636511"/>
          </a:xfrm>
        </p:spPr>
        <p:txBody>
          <a:bodyPr/>
          <a:lstStyle/>
          <a:p>
            <a:r>
              <a:rPr lang="en-US" dirty="0" smtClean="0"/>
              <a:t>Android Studio</a:t>
            </a:r>
          </a:p>
          <a:p>
            <a:r>
              <a:rPr lang="en-US" dirty="0" smtClean="0"/>
              <a:t>Git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JSON</a:t>
            </a:r>
          </a:p>
          <a:p>
            <a:r>
              <a:rPr lang="en-US" dirty="0" err="1" smtClean="0"/>
              <a:t>Doxygen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485" y="2154063"/>
            <a:ext cx="2466975" cy="1847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635" y="4395756"/>
            <a:ext cx="2773686" cy="11582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053" y="4395756"/>
            <a:ext cx="1789106" cy="17891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219" y="2004875"/>
            <a:ext cx="1443387" cy="19443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3159" y="2379575"/>
            <a:ext cx="1396825" cy="139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17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567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Login/Registration</a:t>
            </a:r>
            <a:endParaRPr lang="en-US" dirty="0"/>
          </a:p>
        </p:txBody>
      </p:sp>
      <p:pic>
        <p:nvPicPr>
          <p:cNvPr id="4" name="logi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80484" y="447188"/>
            <a:ext cx="3095753" cy="5502229"/>
          </a:xfrm>
        </p:spPr>
      </p:pic>
      <p:sp>
        <p:nvSpPr>
          <p:cNvPr id="5" name="TextBox 4"/>
          <p:cNvSpPr txBox="1"/>
          <p:nvPr/>
        </p:nvSpPr>
        <p:spPr>
          <a:xfrm>
            <a:off x="617837" y="2438400"/>
            <a:ext cx="48273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First checks if current token exists. If so, skip login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Login shows up as first activity on app boot. 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switch to register by tapping bottom section of the screen.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640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Courses</a:t>
            </a:r>
            <a:endParaRPr lang="en-US" dirty="0"/>
          </a:p>
        </p:txBody>
      </p:sp>
      <p:pic>
        <p:nvPicPr>
          <p:cNvPr id="4" name="courselistbrows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1123" y="447188"/>
            <a:ext cx="2972186" cy="5282607"/>
          </a:xfrm>
        </p:spPr>
      </p:pic>
      <p:sp>
        <p:nvSpPr>
          <p:cNvPr id="5" name="TextBox 4"/>
          <p:cNvSpPr txBox="1"/>
          <p:nvPr/>
        </p:nvSpPr>
        <p:spPr>
          <a:xfrm>
            <a:off x="1128584" y="2150076"/>
            <a:ext cx="57582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Uses Expandable List View to organize by department. 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Loads all courses simultaneously.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Summary information includes Course Title/Instructor/Section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54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Detail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7838" y="2215978"/>
            <a:ext cx="46790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course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related books, if 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urseDetai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4690" y="447187"/>
            <a:ext cx="2914036" cy="5179255"/>
          </a:xfrm>
        </p:spPr>
      </p:pic>
    </p:spTree>
    <p:extLst>
      <p:ext uri="{BB962C8B-B14F-4D97-AF65-F5344CB8AC3E}">
        <p14:creationId xmlns:p14="http://schemas.microsoft.com/office/powerpoint/2010/main" val="78833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Books</a:t>
            </a:r>
            <a:endParaRPr lang="en-US" dirty="0"/>
          </a:p>
        </p:txBody>
      </p:sp>
      <p:pic>
        <p:nvPicPr>
          <p:cNvPr id="4" name="booklistbrows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04053" y="447188"/>
            <a:ext cx="2922757" cy="5194755"/>
          </a:xfrm>
        </p:spPr>
      </p:pic>
      <p:sp>
        <p:nvSpPr>
          <p:cNvPr id="5" name="TextBox 4"/>
          <p:cNvSpPr txBox="1"/>
          <p:nvPr/>
        </p:nvSpPr>
        <p:spPr>
          <a:xfrm>
            <a:off x="661719" y="2306595"/>
            <a:ext cx="50553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Loads 20 books at a time using infinite scroll.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Shows preview thumbnail of the textbook for easy recognition.</a:t>
            </a:r>
            <a:br>
              <a:rPr lang="en-US" dirty="0" smtClean="0"/>
            </a:b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344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TC103457503[[fn=Quotable]]</Template>
  <TotalTime>482</TotalTime>
  <Words>211</Words>
  <Application>Microsoft Office PowerPoint</Application>
  <PresentationFormat>Widescreen</PresentationFormat>
  <Paragraphs>61</Paragraphs>
  <Slides>16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Courier New</vt:lpstr>
      <vt:lpstr>Wingdings 2</vt:lpstr>
      <vt:lpstr>Quotable</vt:lpstr>
      <vt:lpstr>Android Team</vt:lpstr>
      <vt:lpstr>Scope </vt:lpstr>
      <vt:lpstr>Cross-team tasks </vt:lpstr>
      <vt:lpstr>Tools</vt:lpstr>
      <vt:lpstr>DEMO</vt:lpstr>
      <vt:lpstr>Login/Registration</vt:lpstr>
      <vt:lpstr>Browsing Courses</vt:lpstr>
      <vt:lpstr>Course Detail</vt:lpstr>
      <vt:lpstr>Browsing Books</vt:lpstr>
      <vt:lpstr>Book Detail</vt:lpstr>
      <vt:lpstr>Browsing Listings</vt:lpstr>
      <vt:lpstr>Listing Detail</vt:lpstr>
      <vt:lpstr>My Listings</vt:lpstr>
      <vt:lpstr>Searching</vt:lpstr>
      <vt:lpstr>Listing one of your books</vt:lpstr>
      <vt:lpstr>Setting a Major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Team</dc:title>
  <dc:creator>Gary Graham</dc:creator>
  <cp:lastModifiedBy>Gary Graham</cp:lastModifiedBy>
  <cp:revision>13</cp:revision>
  <dcterms:created xsi:type="dcterms:W3CDTF">2014-04-03T02:32:53Z</dcterms:created>
  <dcterms:modified xsi:type="dcterms:W3CDTF">2014-04-04T05:35:14Z</dcterms:modified>
</cp:coreProperties>
</file>

<file path=docProps/thumbnail.jpeg>
</file>